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FED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600" y="997306"/>
            <a:ext cx="3129280" cy="1760220"/>
          </a:xfrm>
          <a:prstGeom prst="rect">
            <a:avLst/>
          </a:prstGeom>
          <a:solidFill>
            <a:srgbClr val="1E1640">
              <a:alpha val="20000"/>
            </a:srgbClr>
          </a:solidFill>
          <a:ln w="30480">
            <a:solidFill>
              <a:srgbClr val="1E1640"/>
            </a:solidFill>
            <a:prstDash val="dash"/>
          </a:ln>
        </p:spPr>
      </p:sp>
      <p:sp>
        <p:nvSpPr>
          <p:cNvPr id="3" name="Shape 1"/>
          <p:cNvSpPr/>
          <p:nvPr/>
        </p:nvSpPr>
        <p:spPr>
          <a:xfrm>
            <a:off x="4348480" y="997306"/>
            <a:ext cx="3129280" cy="1760220"/>
          </a:xfrm>
          <a:prstGeom prst="rect">
            <a:avLst/>
          </a:prstGeom>
          <a:solidFill>
            <a:srgbClr val="1E1640">
              <a:alpha val="20000"/>
            </a:srgbClr>
          </a:solidFill>
          <a:ln w="30480">
            <a:solidFill>
              <a:srgbClr val="1E1640"/>
            </a:solidFill>
            <a:prstDash val="dash"/>
          </a:ln>
        </p:spPr>
      </p:sp>
      <p:sp>
        <p:nvSpPr>
          <p:cNvPr id="4" name="Shape 2"/>
          <p:cNvSpPr/>
          <p:nvPr/>
        </p:nvSpPr>
        <p:spPr>
          <a:xfrm>
            <a:off x="8087360" y="997306"/>
            <a:ext cx="3129280" cy="1760220"/>
          </a:xfrm>
          <a:prstGeom prst="rect">
            <a:avLst/>
          </a:prstGeom>
          <a:solidFill>
            <a:srgbClr val="1E1640">
              <a:alpha val="20000"/>
            </a:srgbClr>
          </a:solidFill>
          <a:ln w="30480">
            <a:solidFill>
              <a:srgbClr val="1E1640"/>
            </a:solidFill>
            <a:prstDash val="dash"/>
          </a:ln>
        </p:spPr>
      </p:sp>
      <p:sp>
        <p:nvSpPr>
          <p:cNvPr id="5" name="Shape 3"/>
          <p:cNvSpPr/>
          <p:nvPr/>
        </p:nvSpPr>
        <p:spPr>
          <a:xfrm>
            <a:off x="609600" y="3834689"/>
            <a:ext cx="3129280" cy="1760220"/>
          </a:xfrm>
          <a:prstGeom prst="rect">
            <a:avLst/>
          </a:prstGeom>
          <a:solidFill>
            <a:srgbClr val="1E1640">
              <a:alpha val="20000"/>
            </a:srgbClr>
          </a:solidFill>
          <a:ln w="30480">
            <a:solidFill>
              <a:srgbClr val="1E1640"/>
            </a:solidFill>
            <a:prstDash val="dash"/>
          </a:ln>
        </p:spPr>
      </p:sp>
      <p:sp>
        <p:nvSpPr>
          <p:cNvPr id="6" name="Shape 4"/>
          <p:cNvSpPr/>
          <p:nvPr/>
        </p:nvSpPr>
        <p:spPr>
          <a:xfrm>
            <a:off x="4348480" y="3834689"/>
            <a:ext cx="3129280" cy="1760220"/>
          </a:xfrm>
          <a:prstGeom prst="rect">
            <a:avLst/>
          </a:prstGeom>
          <a:solidFill>
            <a:srgbClr val="1E1640">
              <a:alpha val="20000"/>
            </a:srgbClr>
          </a:solidFill>
          <a:ln w="30480">
            <a:solidFill>
              <a:srgbClr val="1E1640"/>
            </a:solidFill>
            <a:prstDash val="dash"/>
          </a:ln>
        </p:spPr>
      </p:sp>
      <p:sp>
        <p:nvSpPr>
          <p:cNvPr id="7" name="Shape 5"/>
          <p:cNvSpPr/>
          <p:nvPr/>
        </p:nvSpPr>
        <p:spPr>
          <a:xfrm>
            <a:off x="8087360" y="3834689"/>
            <a:ext cx="3129280" cy="1760220"/>
          </a:xfrm>
          <a:prstGeom prst="rect">
            <a:avLst/>
          </a:prstGeom>
          <a:solidFill>
            <a:srgbClr val="1E1640">
              <a:alpha val="20000"/>
            </a:srgbClr>
          </a:solidFill>
          <a:ln w="30480">
            <a:solidFill>
              <a:srgbClr val="1E1640"/>
            </a:solidFill>
            <a:prstDash val="dash"/>
          </a:ln>
        </p:spPr>
      </p:sp>
      <p:sp>
        <p:nvSpPr>
          <p:cNvPr id="8" name="Text 6"/>
          <p:cNvSpPr/>
          <p:nvPr/>
        </p:nvSpPr>
        <p:spPr>
          <a:xfrm>
            <a:off x="609600" y="492069"/>
            <a:ext cx="11521440" cy="204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13"/>
              </a:lnSpc>
              <a:buNone/>
            </a:pPr>
            <a:r>
              <a:rPr lang="en-US" sz="1440" b="1" spc="-29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Your film · 15 seconds · 6 shots</a:t>
            </a:r>
            <a:endParaRPr lang="en-US" sz="1440" dirty="0"/>
          </a:p>
        </p:txBody>
      </p:sp>
      <p:sp>
        <p:nvSpPr>
          <p:cNvPr id="9" name="Text 7"/>
          <p:cNvSpPr/>
          <p:nvPr/>
        </p:nvSpPr>
        <p:spPr>
          <a:xfrm>
            <a:off x="609600" y="2868960"/>
            <a:ext cx="640080" cy="22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b="1" spc="-31" kern="0" dirty="0">
                <a:solidFill>
                  <a:srgbClr val="6842C2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01</a:t>
            </a:r>
            <a:endParaRPr lang="en-US" sz="1560" dirty="0"/>
          </a:p>
        </p:txBody>
      </p:sp>
      <p:sp>
        <p:nvSpPr>
          <p:cNvPr id="10" name="Text 8"/>
          <p:cNvSpPr/>
          <p:nvPr/>
        </p:nvSpPr>
        <p:spPr>
          <a:xfrm>
            <a:off x="975360" y="2868960"/>
            <a:ext cx="3285744" cy="6656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spc="-31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Camera ? · 3 seconds. Who is where in frame, and what they do. Then the line, sound or super.</a:t>
            </a:r>
            <a:endParaRPr lang="en-US" sz="1560" dirty="0"/>
          </a:p>
        </p:txBody>
      </p:sp>
      <p:sp>
        <p:nvSpPr>
          <p:cNvPr id="11" name="Text 9"/>
          <p:cNvSpPr/>
          <p:nvPr/>
        </p:nvSpPr>
        <p:spPr>
          <a:xfrm>
            <a:off x="4348480" y="2868960"/>
            <a:ext cx="640080" cy="22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b="1" spc="-31" kern="0" dirty="0">
                <a:solidFill>
                  <a:srgbClr val="6842C2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02</a:t>
            </a:r>
            <a:endParaRPr lang="en-US" sz="1560" dirty="0"/>
          </a:p>
        </p:txBody>
      </p:sp>
      <p:sp>
        <p:nvSpPr>
          <p:cNvPr id="12" name="Text 10"/>
          <p:cNvSpPr/>
          <p:nvPr/>
        </p:nvSpPr>
        <p:spPr>
          <a:xfrm>
            <a:off x="4714240" y="2868960"/>
            <a:ext cx="3285744" cy="6656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spc="-31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Camera ? · 2.5 seconds. Who is where in frame, and what they do. Then the line, sound or super.</a:t>
            </a:r>
            <a:endParaRPr lang="en-US" sz="1560" dirty="0"/>
          </a:p>
        </p:txBody>
      </p:sp>
      <p:sp>
        <p:nvSpPr>
          <p:cNvPr id="13" name="Text 11"/>
          <p:cNvSpPr/>
          <p:nvPr/>
        </p:nvSpPr>
        <p:spPr>
          <a:xfrm>
            <a:off x="8087360" y="2868960"/>
            <a:ext cx="640080" cy="22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b="1" spc="-31" kern="0" dirty="0">
                <a:solidFill>
                  <a:srgbClr val="6842C2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03</a:t>
            </a:r>
            <a:endParaRPr lang="en-US" sz="1560" dirty="0"/>
          </a:p>
        </p:txBody>
      </p:sp>
      <p:sp>
        <p:nvSpPr>
          <p:cNvPr id="14" name="Text 12"/>
          <p:cNvSpPr/>
          <p:nvPr/>
        </p:nvSpPr>
        <p:spPr>
          <a:xfrm>
            <a:off x="8453120" y="2868960"/>
            <a:ext cx="3285744" cy="6656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spc="-31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Camera ? · 2.5 seconds. Who is where in frame, and what they do. Then the line, sound or super.</a:t>
            </a:r>
            <a:endParaRPr lang="en-US" sz="1560" dirty="0"/>
          </a:p>
        </p:txBody>
      </p:sp>
      <p:sp>
        <p:nvSpPr>
          <p:cNvPr id="15" name="Text 13"/>
          <p:cNvSpPr/>
          <p:nvPr/>
        </p:nvSpPr>
        <p:spPr>
          <a:xfrm>
            <a:off x="609600" y="5706344"/>
            <a:ext cx="640080" cy="22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b="1" spc="-31" kern="0" dirty="0">
                <a:solidFill>
                  <a:srgbClr val="6842C2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04</a:t>
            </a:r>
            <a:endParaRPr lang="en-US" sz="1560" dirty="0"/>
          </a:p>
        </p:txBody>
      </p:sp>
      <p:sp>
        <p:nvSpPr>
          <p:cNvPr id="16" name="Text 14"/>
          <p:cNvSpPr/>
          <p:nvPr/>
        </p:nvSpPr>
        <p:spPr>
          <a:xfrm>
            <a:off x="975360" y="5706344"/>
            <a:ext cx="3285744" cy="6656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spc="-31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Camera ? · 2.5 seconds. Who is where in frame, and what they do. Then the line, sound or super.</a:t>
            </a:r>
            <a:endParaRPr lang="en-US" sz="1560" dirty="0"/>
          </a:p>
        </p:txBody>
      </p:sp>
      <p:sp>
        <p:nvSpPr>
          <p:cNvPr id="17" name="Text 15"/>
          <p:cNvSpPr/>
          <p:nvPr/>
        </p:nvSpPr>
        <p:spPr>
          <a:xfrm>
            <a:off x="4348480" y="5706344"/>
            <a:ext cx="640080" cy="22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b="1" spc="-31" kern="0" dirty="0">
                <a:solidFill>
                  <a:srgbClr val="6842C2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05</a:t>
            </a:r>
            <a:endParaRPr lang="en-US" sz="1560" dirty="0"/>
          </a:p>
        </p:txBody>
      </p:sp>
      <p:sp>
        <p:nvSpPr>
          <p:cNvPr id="18" name="Text 16"/>
          <p:cNvSpPr/>
          <p:nvPr/>
        </p:nvSpPr>
        <p:spPr>
          <a:xfrm>
            <a:off x="4714240" y="5706344"/>
            <a:ext cx="3285744" cy="6656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spc="-31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Camera ? · 2.5 seconds. Who is where in frame, and what they do. Then the line, sound or super.</a:t>
            </a:r>
            <a:endParaRPr lang="en-US" sz="1560" dirty="0"/>
          </a:p>
        </p:txBody>
      </p:sp>
      <p:sp>
        <p:nvSpPr>
          <p:cNvPr id="19" name="Text 17"/>
          <p:cNvSpPr/>
          <p:nvPr/>
        </p:nvSpPr>
        <p:spPr>
          <a:xfrm>
            <a:off x="8087360" y="5706344"/>
            <a:ext cx="640080" cy="2218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b="1" spc="-31" kern="0" dirty="0">
                <a:solidFill>
                  <a:srgbClr val="6842C2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06</a:t>
            </a:r>
            <a:endParaRPr lang="en-US" sz="1560" dirty="0"/>
          </a:p>
        </p:txBody>
      </p:sp>
      <p:sp>
        <p:nvSpPr>
          <p:cNvPr id="20" name="Text 18"/>
          <p:cNvSpPr/>
          <p:nvPr/>
        </p:nvSpPr>
        <p:spPr>
          <a:xfrm>
            <a:off x="8453120" y="5706344"/>
            <a:ext cx="3285744" cy="6656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747"/>
              </a:lnSpc>
              <a:buNone/>
            </a:pPr>
            <a:r>
              <a:rPr lang="en-US" sz="1560" spc="-31" kern="0" dirty="0">
                <a:solidFill>
                  <a:srgbClr val="1E164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Camera ? · 2 seconds. Who is where in frame, and what they do. Then the line, sound or super.</a:t>
            </a:r>
            <a:endParaRPr lang="en-US" sz="156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oogle Sans Flex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oogle Sa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2026-11-07T09:56:34Z</dcterms:created>
  <dcterms:modified xsi:type="dcterms:W3CDTF">2026-11-07T09:56:34Z</dcterms:modified>
</cp:coreProperties>
</file>