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D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1626047"/>
            <a:ext cx="1152144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280"/>
              </a:lnSpc>
              <a:buNone/>
            </a:pPr>
            <a:r>
              <a:rPr lang="en-US" sz="5280" b="1" spc="-106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brand</a:t>
            </a:r>
            <a:endParaRPr lang="en-US" sz="5280" dirty="0"/>
          </a:p>
        </p:txBody>
      </p:sp>
      <p:sp>
        <p:nvSpPr>
          <p:cNvPr id="3" name="Text 1"/>
          <p:cNvSpPr/>
          <p:nvPr/>
        </p:nvSpPr>
        <p:spPr>
          <a:xfrm>
            <a:off x="609600" y="2788493"/>
            <a:ext cx="2720340" cy="29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0"/>
              </a:lnSpc>
              <a:buNone/>
            </a:pPr>
            <a:r>
              <a:rPr lang="en-US" sz="2160" b="1" spc="-43" kern="0" dirty="0">
                <a:solidFill>
                  <a:srgbClr val="6842C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</a:t>
            </a:r>
            <a:endParaRPr lang="en-US" sz="2160" dirty="0"/>
          </a:p>
        </p:txBody>
      </p:sp>
      <p:sp>
        <p:nvSpPr>
          <p:cNvPr id="4" name="Text 2"/>
          <p:cNvSpPr/>
          <p:nvPr/>
        </p:nvSpPr>
        <p:spPr>
          <a:xfrm>
            <a:off x="3505200" y="2791785"/>
            <a:ext cx="8481060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98"/>
              </a:lnSpc>
              <a:buNone/>
            </a:pPr>
            <a:r>
              <a:rPr lang="en-US" sz="2640" spc="-53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person, and the pain that keeps coming back</a:t>
            </a:r>
            <a:endParaRPr lang="en-US" sz="2640" dirty="0"/>
          </a:p>
        </p:txBody>
      </p:sp>
      <p:sp>
        <p:nvSpPr>
          <p:cNvPr id="5" name="Text 3"/>
          <p:cNvSpPr/>
          <p:nvPr/>
        </p:nvSpPr>
        <p:spPr>
          <a:xfrm>
            <a:off x="609600" y="3509650"/>
            <a:ext cx="2720340" cy="29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0"/>
              </a:lnSpc>
              <a:buNone/>
            </a:pPr>
            <a:r>
              <a:rPr lang="en-US" sz="2160" b="1" spc="-43" kern="0" dirty="0">
                <a:solidFill>
                  <a:srgbClr val="6842C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 are</a:t>
            </a:r>
            <a:endParaRPr lang="en-US" sz="2160" dirty="0"/>
          </a:p>
        </p:txBody>
      </p:sp>
      <p:sp>
        <p:nvSpPr>
          <p:cNvPr id="6" name="Text 4"/>
          <p:cNvSpPr/>
          <p:nvPr/>
        </p:nvSpPr>
        <p:spPr>
          <a:xfrm>
            <a:off x="3505200" y="3512942"/>
            <a:ext cx="8481060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98"/>
              </a:lnSpc>
              <a:buNone/>
            </a:pPr>
            <a:r>
              <a:rPr lang="en-US" sz="2640" spc="-53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part you play for them, not your category</a:t>
            </a:r>
            <a:endParaRPr lang="en-US" sz="2640" dirty="0"/>
          </a:p>
        </p:txBody>
      </p:sp>
      <p:sp>
        <p:nvSpPr>
          <p:cNvPr id="7" name="Text 5"/>
          <p:cNvSpPr/>
          <p:nvPr/>
        </p:nvSpPr>
        <p:spPr>
          <a:xfrm>
            <a:off x="609600" y="4230807"/>
            <a:ext cx="2720340" cy="29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0"/>
              </a:lnSpc>
              <a:buNone/>
            </a:pPr>
            <a:r>
              <a:rPr lang="en-US" sz="2160" b="1" spc="-43" kern="0" dirty="0">
                <a:solidFill>
                  <a:srgbClr val="6842C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Offering</a:t>
            </a:r>
            <a:endParaRPr lang="en-US" sz="2160" dirty="0"/>
          </a:p>
        </p:txBody>
      </p:sp>
      <p:sp>
        <p:nvSpPr>
          <p:cNvPr id="8" name="Text 6"/>
          <p:cNvSpPr/>
          <p:nvPr/>
        </p:nvSpPr>
        <p:spPr>
          <a:xfrm>
            <a:off x="3505200" y="4234099"/>
            <a:ext cx="8481060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98"/>
              </a:lnSpc>
              <a:buNone/>
            </a:pPr>
            <a:r>
              <a:rPr lang="en-US" sz="2640" spc="-53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they will feel, as a picture</a:t>
            </a:r>
            <a:endParaRPr lang="en-US" sz="2640" dirty="0"/>
          </a:p>
        </p:txBody>
      </p:sp>
      <p:sp>
        <p:nvSpPr>
          <p:cNvPr id="9" name="Text 7"/>
          <p:cNvSpPr/>
          <p:nvPr/>
        </p:nvSpPr>
        <p:spPr>
          <a:xfrm>
            <a:off x="609600" y="4951964"/>
            <a:ext cx="2720340" cy="290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0"/>
              </a:lnSpc>
              <a:buNone/>
            </a:pPr>
            <a:r>
              <a:rPr lang="en-US" sz="2160" b="1" spc="-43" kern="0" dirty="0">
                <a:solidFill>
                  <a:srgbClr val="6842C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Because only we</a:t>
            </a:r>
            <a:endParaRPr lang="en-US" sz="2160" dirty="0"/>
          </a:p>
        </p:txBody>
      </p:sp>
      <p:sp>
        <p:nvSpPr>
          <p:cNvPr id="10" name="Text 8"/>
          <p:cNvSpPr/>
          <p:nvPr/>
        </p:nvSpPr>
        <p:spPr>
          <a:xfrm>
            <a:off x="3505200" y="4955256"/>
            <a:ext cx="8481060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98"/>
              </a:lnSpc>
              <a:buNone/>
            </a:pPr>
            <a:r>
              <a:rPr lang="en-US" sz="2640" spc="-53" kern="0" dirty="0">
                <a:solidFill>
                  <a:srgbClr val="1E164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proof your closest rival could not sign</a:t>
            </a:r>
            <a:endParaRPr lang="en-US" sz="26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oogle Sans Flex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oogle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2026-11-06T17:14:33Z</dcterms:created>
  <dcterms:modified xsi:type="dcterms:W3CDTF">2026-11-06T17:14:33Z</dcterms:modified>
</cp:coreProperties>
</file>