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D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4561637"/>
            <a:ext cx="3373120" cy="76200"/>
          </a:xfrm>
          <a:custGeom>
            <a:avLst/>
            <a:gdLst/>
            <a:ahLst/>
            <a:cxnLst/>
            <a:rect l="l" t="t" r="r" b="b"/>
            <a:pathLst>
              <a:path w="3373120" h="76200">
                <a:moveTo>
                  <a:pt x="0" y="0"/>
                </a:moveTo>
                <a:lnTo>
                  <a:pt x="3373120" y="0"/>
                </a:lnTo>
                <a:lnTo>
                  <a:pt x="3373120" y="76200"/>
                </a:lnTo>
                <a:lnTo>
                  <a:pt x="0" y="76200"/>
                </a:lnTo>
                <a:close/>
              </a:path>
            </a:pathLst>
          </a:custGeom>
          <a:solidFill>
            <a:srgbClr val="6842C2"/>
          </a:solidFill>
          <a:ln/>
        </p:spPr>
      </p:sp>
      <p:sp>
        <p:nvSpPr>
          <p:cNvPr id="3" name="Shape 1"/>
          <p:cNvSpPr/>
          <p:nvPr/>
        </p:nvSpPr>
        <p:spPr>
          <a:xfrm>
            <a:off x="4409440" y="4561637"/>
            <a:ext cx="3373120" cy="76200"/>
          </a:xfrm>
          <a:custGeom>
            <a:avLst/>
            <a:gdLst/>
            <a:ahLst/>
            <a:cxnLst/>
            <a:rect l="l" t="t" r="r" b="b"/>
            <a:pathLst>
              <a:path w="3373120" h="76200">
                <a:moveTo>
                  <a:pt x="0" y="0"/>
                </a:moveTo>
                <a:lnTo>
                  <a:pt x="3373120" y="0"/>
                </a:lnTo>
                <a:lnTo>
                  <a:pt x="3373120" y="76200"/>
                </a:lnTo>
                <a:lnTo>
                  <a:pt x="0" y="76200"/>
                </a:lnTo>
                <a:close/>
              </a:path>
            </a:pathLst>
          </a:custGeom>
          <a:solidFill>
            <a:srgbClr val="6842C2"/>
          </a:solidFill>
          <a:ln/>
        </p:spPr>
      </p:sp>
      <p:sp>
        <p:nvSpPr>
          <p:cNvPr id="4" name="Shape 2"/>
          <p:cNvSpPr/>
          <p:nvPr/>
        </p:nvSpPr>
        <p:spPr>
          <a:xfrm>
            <a:off x="8209280" y="4561637"/>
            <a:ext cx="3373120" cy="76200"/>
          </a:xfrm>
          <a:custGeom>
            <a:avLst/>
            <a:gdLst/>
            <a:ahLst/>
            <a:cxnLst/>
            <a:rect l="l" t="t" r="r" b="b"/>
            <a:pathLst>
              <a:path w="3373120" h="76200">
                <a:moveTo>
                  <a:pt x="0" y="0"/>
                </a:moveTo>
                <a:lnTo>
                  <a:pt x="3373120" y="0"/>
                </a:lnTo>
                <a:lnTo>
                  <a:pt x="3373120" y="76200"/>
                </a:lnTo>
                <a:lnTo>
                  <a:pt x="0" y="76200"/>
                </a:lnTo>
                <a:close/>
              </a:path>
            </a:pathLst>
          </a:custGeom>
          <a:solidFill>
            <a:srgbClr val="6842C2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533766"/>
            <a:ext cx="11521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20"/>
              </a:lnSpc>
              <a:buNone/>
            </a:pPr>
            <a:r>
              <a:rPr lang="en-US" sz="4320" b="1" spc="-86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[Trait] [Name], who [does what when they choose]</a:t>
            </a:r>
            <a:endParaRPr lang="en-US" sz="4320" dirty="0"/>
          </a:p>
        </p:txBody>
      </p:sp>
      <p:sp>
        <p:nvSpPr>
          <p:cNvPr id="6" name="Text 4"/>
          <p:cNvSpPr/>
          <p:nvPr/>
        </p:nvSpPr>
        <p:spPr>
          <a:xfrm>
            <a:off x="609600" y="4857354"/>
            <a:ext cx="3541776" cy="420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7"/>
              </a:lnSpc>
              <a:buNone/>
            </a:pPr>
            <a:r>
              <a:rPr lang="en-US" sz="3120" b="1" spc="-62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</a:t>
            </a:r>
            <a:endParaRPr lang="en-US" sz="3120" dirty="0"/>
          </a:p>
        </p:txBody>
      </p:sp>
      <p:sp>
        <p:nvSpPr>
          <p:cNvPr id="7" name="Text 5"/>
          <p:cNvSpPr/>
          <p:nvPr/>
        </p:nvSpPr>
        <p:spPr>
          <a:xfrm>
            <a:off x="609600" y="5384109"/>
            <a:ext cx="3541776" cy="870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85"/>
              </a:lnSpc>
              <a:buNone/>
            </a:pPr>
            <a:r>
              <a:rPr lang="en-US" sz="2040" spc="-41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Role, who they answer to, pay, team. Source every fact, and say what you invented.</a:t>
            </a:r>
            <a:endParaRPr lang="en-US" sz="2040" dirty="0"/>
          </a:p>
        </p:txBody>
      </p:sp>
      <p:sp>
        <p:nvSpPr>
          <p:cNvPr id="8" name="Text 6"/>
          <p:cNvSpPr/>
          <p:nvPr/>
        </p:nvSpPr>
        <p:spPr>
          <a:xfrm>
            <a:off x="4409440" y="4857354"/>
            <a:ext cx="3541776" cy="420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7"/>
              </a:lnSpc>
              <a:buNone/>
            </a:pPr>
            <a:r>
              <a:rPr lang="en-US" sz="3120" b="1" spc="-62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you</a:t>
            </a:r>
            <a:endParaRPr lang="en-US" sz="3120" dirty="0"/>
          </a:p>
        </p:txBody>
      </p:sp>
      <p:sp>
        <p:nvSpPr>
          <p:cNvPr id="9" name="Text 7"/>
          <p:cNvSpPr/>
          <p:nvPr/>
        </p:nvSpPr>
        <p:spPr>
          <a:xfrm>
            <a:off x="4409440" y="5384109"/>
            <a:ext cx="3541776" cy="580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85"/>
              </a:lnSpc>
              <a:buNone/>
            </a:pPr>
            <a:r>
              <a:rPr lang="en-US" sz="2040" spc="-41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they solve it today. That is your real rival.</a:t>
            </a:r>
            <a:endParaRPr lang="en-US" sz="2040" dirty="0"/>
          </a:p>
        </p:txBody>
      </p:sp>
      <p:sp>
        <p:nvSpPr>
          <p:cNvPr id="10" name="Text 8"/>
          <p:cNvSpPr/>
          <p:nvPr/>
        </p:nvSpPr>
        <p:spPr>
          <a:xfrm>
            <a:off x="8209280" y="4857354"/>
            <a:ext cx="3541776" cy="420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7"/>
              </a:lnSpc>
              <a:buNone/>
            </a:pPr>
            <a:r>
              <a:rPr lang="en-US" sz="3120" b="1" spc="-62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else decides</a:t>
            </a:r>
            <a:endParaRPr lang="en-US" sz="3120" dirty="0"/>
          </a:p>
        </p:txBody>
      </p:sp>
      <p:sp>
        <p:nvSpPr>
          <p:cNvPr id="11" name="Text 9"/>
          <p:cNvSpPr/>
          <p:nvPr/>
        </p:nvSpPr>
        <p:spPr>
          <a:xfrm>
            <a:off x="8209280" y="5384109"/>
            <a:ext cx="3541776" cy="580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85"/>
              </a:lnSpc>
              <a:buNone/>
            </a:pPr>
            <a:r>
              <a:rPr lang="en-US" sz="2040" spc="-41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starts the talk, who signs. One line each.</a:t>
            </a:r>
            <a:endParaRPr lang="en-US" sz="20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D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4851806"/>
            <a:ext cx="5273040" cy="76200"/>
          </a:xfrm>
          <a:custGeom>
            <a:avLst/>
            <a:gdLst/>
            <a:ahLst/>
            <a:cxnLst/>
            <a:rect l="l" t="t" r="r" b="b"/>
            <a:pathLst>
              <a:path w="5273040" h="76200">
                <a:moveTo>
                  <a:pt x="0" y="0"/>
                </a:moveTo>
                <a:lnTo>
                  <a:pt x="5273040" y="0"/>
                </a:lnTo>
                <a:lnTo>
                  <a:pt x="5273040" y="76200"/>
                </a:lnTo>
                <a:lnTo>
                  <a:pt x="0" y="76200"/>
                </a:lnTo>
                <a:close/>
              </a:path>
            </a:pathLst>
          </a:custGeom>
          <a:solidFill>
            <a:srgbClr val="6842C2"/>
          </a:solidFill>
          <a:ln/>
        </p:spPr>
      </p:sp>
      <p:sp>
        <p:nvSpPr>
          <p:cNvPr id="3" name="Shape 1"/>
          <p:cNvSpPr/>
          <p:nvPr/>
        </p:nvSpPr>
        <p:spPr>
          <a:xfrm>
            <a:off x="6309360" y="4851806"/>
            <a:ext cx="5273040" cy="76200"/>
          </a:xfrm>
          <a:custGeom>
            <a:avLst/>
            <a:gdLst/>
            <a:ahLst/>
            <a:cxnLst/>
            <a:rect l="l" t="t" r="r" b="b"/>
            <a:pathLst>
              <a:path w="5273040" h="76200">
                <a:moveTo>
                  <a:pt x="0" y="0"/>
                </a:moveTo>
                <a:lnTo>
                  <a:pt x="5273040" y="0"/>
                </a:lnTo>
                <a:lnTo>
                  <a:pt x="5273040" y="76200"/>
                </a:lnTo>
                <a:lnTo>
                  <a:pt x="0" y="76200"/>
                </a:lnTo>
                <a:close/>
              </a:path>
            </a:pathLst>
          </a:custGeom>
          <a:solidFill>
            <a:srgbClr val="6842C2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533766"/>
            <a:ext cx="11521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20"/>
              </a:lnSpc>
              <a:buNone/>
            </a:pPr>
            <a:r>
              <a:rPr lang="en-US" sz="4320" b="1" spc="-86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[name], who [the condition your brand can act on].</a:t>
            </a:r>
            <a:endParaRPr lang="en-US" sz="4320" dirty="0"/>
          </a:p>
        </p:txBody>
      </p:sp>
      <p:sp>
        <p:nvSpPr>
          <p:cNvPr id="5" name="Text 3"/>
          <p:cNvSpPr/>
          <p:nvPr/>
        </p:nvSpPr>
        <p:spPr>
          <a:xfrm>
            <a:off x="609600" y="5147523"/>
            <a:ext cx="5536692" cy="420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7"/>
              </a:lnSpc>
              <a:buNone/>
            </a:pPr>
            <a:r>
              <a:rPr lang="en-US" sz="3120" b="1" spc="-62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they buy</a:t>
            </a:r>
            <a:endParaRPr lang="en-US" sz="3120" dirty="0"/>
          </a:p>
        </p:txBody>
      </p:sp>
      <p:sp>
        <p:nvSpPr>
          <p:cNvPr id="6" name="Text 4"/>
          <p:cNvSpPr/>
          <p:nvPr/>
        </p:nvSpPr>
        <p:spPr>
          <a:xfrm>
            <a:off x="609600" y="5674279"/>
            <a:ext cx="5536692" cy="580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85"/>
              </a:lnSpc>
              <a:buNone/>
            </a:pPr>
            <a:r>
              <a:rPr lang="en-US" sz="2040" spc="-41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moment that forces a decision. Ask why until the answer surprises you.</a:t>
            </a:r>
            <a:endParaRPr lang="en-US" sz="2040" dirty="0"/>
          </a:p>
        </p:txBody>
      </p:sp>
      <p:sp>
        <p:nvSpPr>
          <p:cNvPr id="7" name="Text 5"/>
          <p:cNvSpPr/>
          <p:nvPr/>
        </p:nvSpPr>
        <p:spPr>
          <a:xfrm>
            <a:off x="6309360" y="5147523"/>
            <a:ext cx="5536692" cy="420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7"/>
              </a:lnSpc>
              <a:buNone/>
            </a:pPr>
            <a:r>
              <a:rPr lang="en-US" sz="3120" b="1" spc="-62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they don’t</a:t>
            </a:r>
            <a:endParaRPr lang="en-US" sz="3120" dirty="0"/>
          </a:p>
        </p:txBody>
      </p:sp>
      <p:sp>
        <p:nvSpPr>
          <p:cNvPr id="8" name="Text 6"/>
          <p:cNvSpPr/>
          <p:nvPr/>
        </p:nvSpPr>
        <p:spPr>
          <a:xfrm>
            <a:off x="6309360" y="5674279"/>
            <a:ext cx="5536692" cy="580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85"/>
              </a:lnSpc>
              <a:buNone/>
            </a:pPr>
            <a:r>
              <a:rPr lang="en-US" sz="2040" spc="-41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makes them say no today. Work it as hard as why they buy.</a:t>
            </a:r>
            <a:endParaRPr lang="en-US" sz="20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oogle Sans Flex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oogle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2026-11-06T17:21:35Z</dcterms:created>
  <dcterms:modified xsi:type="dcterms:W3CDTF">2026-11-06T17:21:35Z</dcterms:modified>
</cp:coreProperties>
</file>