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D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30376" y="548640"/>
            <a:ext cx="1111247" cy="978843"/>
          </a:xfrm>
          <a:custGeom>
            <a:avLst/>
            <a:gdLst/>
            <a:ahLst/>
            <a:cxnLst/>
            <a:rect l="l" t="t" r="r" b="b"/>
            <a:pathLst>
              <a:path w="1111247" h="978843">
                <a:moveTo>
                  <a:pt x="555624" y="0"/>
                </a:moveTo>
                <a:lnTo>
                  <a:pt x="555624" y="0"/>
                </a:lnTo>
                <a:lnTo>
                  <a:pt x="1111247" y="978843"/>
                </a:lnTo>
                <a:lnTo>
                  <a:pt x="0" y="978843"/>
                </a:lnTo>
                <a:close/>
              </a:path>
            </a:pathLst>
          </a:custGeom>
          <a:solidFill>
            <a:srgbClr val="6842C2"/>
          </a:solidFill>
          <a:ln/>
        </p:spPr>
      </p:sp>
      <p:sp>
        <p:nvSpPr>
          <p:cNvPr id="3" name="Shape 1"/>
          <p:cNvSpPr/>
          <p:nvPr/>
        </p:nvSpPr>
        <p:spPr>
          <a:xfrm>
            <a:off x="1314894" y="1573203"/>
            <a:ext cx="1942211" cy="686235"/>
          </a:xfrm>
          <a:custGeom>
            <a:avLst/>
            <a:gdLst/>
            <a:ahLst/>
            <a:cxnLst/>
            <a:rect l="l" t="t" r="r" b="b"/>
            <a:pathLst>
              <a:path w="1942211" h="686235">
                <a:moveTo>
                  <a:pt x="389530" y="0"/>
                </a:moveTo>
                <a:lnTo>
                  <a:pt x="1552681" y="0"/>
                </a:lnTo>
                <a:lnTo>
                  <a:pt x="1942211" y="686235"/>
                </a:lnTo>
                <a:lnTo>
                  <a:pt x="0" y="68623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4" name="Shape 2"/>
          <p:cNvSpPr/>
          <p:nvPr/>
        </p:nvSpPr>
        <p:spPr>
          <a:xfrm>
            <a:off x="899412" y="2305159"/>
            <a:ext cx="2773175" cy="686235"/>
          </a:xfrm>
          <a:custGeom>
            <a:avLst/>
            <a:gdLst/>
            <a:ahLst/>
            <a:cxnLst/>
            <a:rect l="l" t="t" r="r" b="b"/>
            <a:pathLst>
              <a:path w="2773175" h="686235">
                <a:moveTo>
                  <a:pt x="389530" y="0"/>
                </a:moveTo>
                <a:lnTo>
                  <a:pt x="2383645" y="0"/>
                </a:lnTo>
                <a:lnTo>
                  <a:pt x="2773175" y="686235"/>
                </a:lnTo>
                <a:lnTo>
                  <a:pt x="0" y="68623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5" name="Shape 3"/>
          <p:cNvSpPr/>
          <p:nvPr/>
        </p:nvSpPr>
        <p:spPr>
          <a:xfrm>
            <a:off x="483930" y="3037114"/>
            <a:ext cx="3604139" cy="686235"/>
          </a:xfrm>
          <a:custGeom>
            <a:avLst/>
            <a:gdLst/>
            <a:ahLst/>
            <a:cxnLst/>
            <a:rect l="l" t="t" r="r" b="b"/>
            <a:pathLst>
              <a:path w="3604139" h="686235">
                <a:moveTo>
                  <a:pt x="389530" y="0"/>
                </a:moveTo>
                <a:lnTo>
                  <a:pt x="3214609" y="0"/>
                </a:lnTo>
                <a:lnTo>
                  <a:pt x="3604139" y="686235"/>
                </a:lnTo>
                <a:lnTo>
                  <a:pt x="0" y="68623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6" name="Shape 4"/>
          <p:cNvSpPr/>
          <p:nvPr/>
        </p:nvSpPr>
        <p:spPr>
          <a:xfrm>
            <a:off x="68449" y="3769070"/>
            <a:ext cx="4435103" cy="686235"/>
          </a:xfrm>
          <a:custGeom>
            <a:avLst/>
            <a:gdLst/>
            <a:ahLst/>
            <a:cxnLst/>
            <a:rect l="l" t="t" r="r" b="b"/>
            <a:pathLst>
              <a:path w="4435103" h="686235">
                <a:moveTo>
                  <a:pt x="389530" y="0"/>
                </a:moveTo>
                <a:lnTo>
                  <a:pt x="4045573" y="0"/>
                </a:lnTo>
                <a:lnTo>
                  <a:pt x="4435103" y="686235"/>
                </a:lnTo>
                <a:lnTo>
                  <a:pt x="0" y="68623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7" name="Shape 5"/>
          <p:cNvSpPr/>
          <p:nvPr/>
        </p:nvSpPr>
        <p:spPr>
          <a:xfrm>
            <a:off x="-492366" y="4501025"/>
            <a:ext cx="5556731" cy="942267"/>
          </a:xfrm>
          <a:custGeom>
            <a:avLst/>
            <a:gdLst/>
            <a:ahLst/>
            <a:cxnLst/>
            <a:rect l="l" t="t" r="r" b="b"/>
            <a:pathLst>
              <a:path w="5556731" h="942267">
                <a:moveTo>
                  <a:pt x="534862" y="0"/>
                </a:moveTo>
                <a:lnTo>
                  <a:pt x="5021869" y="0"/>
                </a:lnTo>
                <a:lnTo>
                  <a:pt x="5556731" y="942267"/>
                </a:lnTo>
                <a:lnTo>
                  <a:pt x="0" y="942267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8" name="Shape 6"/>
          <p:cNvSpPr/>
          <p:nvPr/>
        </p:nvSpPr>
        <p:spPr>
          <a:xfrm>
            <a:off x="-1295400" y="5489013"/>
            <a:ext cx="7162800" cy="1368987"/>
          </a:xfrm>
          <a:custGeom>
            <a:avLst/>
            <a:gdLst/>
            <a:ahLst/>
            <a:cxnLst/>
            <a:rect l="l" t="t" r="r" b="b"/>
            <a:pathLst>
              <a:path w="7162800" h="1368987">
                <a:moveTo>
                  <a:pt x="777082" y="0"/>
                </a:moveTo>
                <a:lnTo>
                  <a:pt x="6385718" y="0"/>
                </a:lnTo>
                <a:lnTo>
                  <a:pt x="7162800" y="1368987"/>
                </a:lnTo>
                <a:lnTo>
                  <a:pt x="0" y="1368987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492069"/>
            <a:ext cx="1440180" cy="204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b="1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brand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3177540" y="552298"/>
            <a:ext cx="8825103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177540" y="826374"/>
            <a:ext cx="88251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320" b="1" spc="-86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 words. Write it last.</a:t>
            </a:r>
            <a:endParaRPr lang="en-US" sz="4320" dirty="0"/>
          </a:p>
        </p:txBody>
      </p:sp>
      <p:sp>
        <p:nvSpPr>
          <p:cNvPr id="12" name="Text 10"/>
          <p:cNvSpPr/>
          <p:nvPr/>
        </p:nvSpPr>
        <p:spPr>
          <a:xfrm>
            <a:off x="3589020" y="1576861"/>
            <a:ext cx="8393049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we behave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89020" y="1810338"/>
            <a:ext cx="839304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brand does and says, shown, not described.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008120" y="2308816"/>
            <a:ext cx="7952994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Emotional benefits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008120" y="2542293"/>
            <a:ext cx="795299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people feel, or who they get to be.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19600" y="3040772"/>
            <a:ext cx="7520940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 benefits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419600" y="3274249"/>
            <a:ext cx="75209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can now do. Take a fact and add “and that means”.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838700" y="3772727"/>
            <a:ext cx="7080885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Reasons to believe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38700" y="4006204"/>
            <a:ext cx="708088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you could photograph or check.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402580" y="4504683"/>
            <a:ext cx="6488811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Audience and insight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402580" y="4738160"/>
            <a:ext cx="648881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 with a choice to make, and what you know about them.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958840" y="5492670"/>
            <a:ext cx="5904738" cy="170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200" b="1" spc="-24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Market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958840" y="5726147"/>
            <a:ext cx="59047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spc="-36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would do instead, in the moment they choose.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oogle Sans Flex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oogle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2026-11-06T08:16:46Z</dcterms:created>
  <dcterms:modified xsi:type="dcterms:W3CDTF">2026-11-06T08:16:46Z</dcterms:modified>
</cp:coreProperties>
</file>