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FED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6796" y="3032928"/>
            <a:ext cx="3683208" cy="1907068"/>
          </a:xfrm>
          <a:custGeom>
            <a:avLst/>
            <a:gdLst/>
            <a:ahLst/>
            <a:cxnLst/>
            <a:rect l="l" t="t" r="r" b="b"/>
            <a:pathLst>
              <a:path w="3683208" h="1907068">
                <a:moveTo>
                  <a:pt x="552199" y="0"/>
                </a:moveTo>
                <a:lnTo>
                  <a:pt x="3131008" y="0"/>
                </a:lnTo>
                <a:lnTo>
                  <a:pt x="3683208" y="1907068"/>
                </a:lnTo>
                <a:lnTo>
                  <a:pt x="0" y="1907068"/>
                </a:lnTo>
                <a:close/>
              </a:path>
            </a:pathLst>
          </a:custGeom>
          <a:solidFill>
            <a:srgbClr val="1E1640"/>
          </a:solidFill>
          <a:ln/>
        </p:spPr>
      </p:sp>
      <p:sp>
        <p:nvSpPr>
          <p:cNvPr id="3" name="Shape 1"/>
          <p:cNvSpPr/>
          <p:nvPr/>
        </p:nvSpPr>
        <p:spPr>
          <a:xfrm>
            <a:off x="351238" y="5000955"/>
            <a:ext cx="2056682" cy="787095"/>
          </a:xfrm>
          <a:custGeom>
            <a:avLst/>
            <a:gdLst/>
            <a:ahLst/>
            <a:cxnLst/>
            <a:rect l="l" t="t" r="r" b="b"/>
            <a:pathLst>
              <a:path w="2056682" h="787095">
                <a:moveTo>
                  <a:pt x="227907" y="0"/>
                </a:moveTo>
                <a:lnTo>
                  <a:pt x="2056682" y="0"/>
                </a:lnTo>
                <a:lnTo>
                  <a:pt x="2056682" y="787095"/>
                </a:lnTo>
                <a:lnTo>
                  <a:pt x="0" y="787095"/>
                </a:lnTo>
                <a:close/>
              </a:path>
            </a:pathLst>
          </a:custGeom>
          <a:solidFill>
            <a:srgbClr val="1E1640"/>
          </a:solidFill>
          <a:ln/>
        </p:spPr>
      </p:sp>
      <p:sp>
        <p:nvSpPr>
          <p:cNvPr id="4" name="Shape 2"/>
          <p:cNvSpPr/>
          <p:nvPr/>
        </p:nvSpPr>
        <p:spPr>
          <a:xfrm>
            <a:off x="2468880" y="5000955"/>
            <a:ext cx="2056682" cy="787095"/>
          </a:xfrm>
          <a:custGeom>
            <a:avLst/>
            <a:gdLst/>
            <a:ahLst/>
            <a:cxnLst/>
            <a:rect l="l" t="t" r="r" b="b"/>
            <a:pathLst>
              <a:path w="2056682" h="787095">
                <a:moveTo>
                  <a:pt x="1828775" y="0"/>
                </a:moveTo>
                <a:lnTo>
                  <a:pt x="0" y="0"/>
                </a:lnTo>
                <a:lnTo>
                  <a:pt x="0" y="787095"/>
                </a:lnTo>
                <a:lnTo>
                  <a:pt x="2056682" y="787095"/>
                </a:lnTo>
                <a:close/>
              </a:path>
            </a:pathLst>
          </a:custGeom>
          <a:solidFill>
            <a:srgbClr val="1E1640"/>
          </a:solidFill>
          <a:ln/>
        </p:spPr>
      </p:sp>
      <p:sp>
        <p:nvSpPr>
          <p:cNvPr id="5" name="Shape 3"/>
          <p:cNvSpPr/>
          <p:nvPr/>
        </p:nvSpPr>
        <p:spPr>
          <a:xfrm>
            <a:off x="41430" y="5849010"/>
            <a:ext cx="4793940" cy="1008990"/>
          </a:xfrm>
          <a:custGeom>
            <a:avLst/>
            <a:gdLst/>
            <a:ahLst/>
            <a:cxnLst/>
            <a:rect l="l" t="t" r="r" b="b"/>
            <a:pathLst>
              <a:path w="4793940" h="1008990">
                <a:moveTo>
                  <a:pt x="292157" y="0"/>
                </a:moveTo>
                <a:lnTo>
                  <a:pt x="4501783" y="0"/>
                </a:lnTo>
                <a:lnTo>
                  <a:pt x="4793940" y="1008990"/>
                </a:lnTo>
                <a:lnTo>
                  <a:pt x="0" y="1008990"/>
                </a:lnTo>
                <a:close/>
              </a:path>
            </a:pathLst>
          </a:custGeom>
          <a:solidFill>
            <a:srgbClr val="1E1640"/>
          </a:solidFill>
          <a:ln/>
        </p:spPr>
      </p:sp>
      <p:sp>
        <p:nvSpPr>
          <p:cNvPr id="6" name="Shape 4"/>
          <p:cNvSpPr/>
          <p:nvPr/>
        </p:nvSpPr>
        <p:spPr>
          <a:xfrm>
            <a:off x="724357" y="822960"/>
            <a:ext cx="3428086" cy="3428086"/>
          </a:xfrm>
          <a:prstGeom prst="ellipse">
            <a:avLst/>
          </a:prstGeom>
          <a:solidFill>
            <a:srgbClr val="EFEDE8"/>
          </a:solidFill>
          <a:ln/>
        </p:spPr>
      </p:sp>
      <p:sp>
        <p:nvSpPr>
          <p:cNvPr id="7" name="Shape 5"/>
          <p:cNvSpPr/>
          <p:nvPr/>
        </p:nvSpPr>
        <p:spPr>
          <a:xfrm>
            <a:off x="785317" y="883920"/>
            <a:ext cx="3306166" cy="3306166"/>
          </a:xfrm>
          <a:prstGeom prst="ellipse">
            <a:avLst/>
          </a:prstGeom>
          <a:solidFill>
            <a:srgbClr val="1E1640"/>
          </a:solidFill>
          <a:ln/>
        </p:spPr>
      </p:sp>
      <p:sp>
        <p:nvSpPr>
          <p:cNvPr id="8" name="Shape 6"/>
          <p:cNvSpPr/>
          <p:nvPr/>
        </p:nvSpPr>
        <p:spPr>
          <a:xfrm>
            <a:off x="770077" y="2506523"/>
            <a:ext cx="3336646" cy="60960"/>
          </a:xfrm>
          <a:custGeom>
            <a:avLst/>
            <a:gdLst/>
            <a:ahLst/>
            <a:cxnLst/>
            <a:rect l="l" t="t" r="r" b="b"/>
            <a:pathLst>
              <a:path w="3336646" h="60960">
                <a:moveTo>
                  <a:pt x="0" y="0"/>
                </a:moveTo>
                <a:lnTo>
                  <a:pt x="3336646" y="0"/>
                </a:lnTo>
                <a:lnTo>
                  <a:pt x="3336646" y="60960"/>
                </a:lnTo>
                <a:lnTo>
                  <a:pt x="0" y="60960"/>
                </a:lnTo>
                <a:close/>
              </a:path>
            </a:pathLst>
          </a:custGeom>
          <a:solidFill>
            <a:srgbClr val="EFEDE8"/>
          </a:solidFill>
          <a:ln/>
        </p:spPr>
      </p:sp>
      <p:sp>
        <p:nvSpPr>
          <p:cNvPr id="9" name="Shape 7"/>
          <p:cNvSpPr/>
          <p:nvPr/>
        </p:nvSpPr>
        <p:spPr>
          <a:xfrm>
            <a:off x="2407920" y="868680"/>
            <a:ext cx="60960" cy="3336646"/>
          </a:xfrm>
          <a:custGeom>
            <a:avLst/>
            <a:gdLst/>
            <a:ahLst/>
            <a:cxnLst/>
            <a:rect l="l" t="t" r="r" b="b"/>
            <a:pathLst>
              <a:path w="60960" h="3336646">
                <a:moveTo>
                  <a:pt x="0" y="0"/>
                </a:moveTo>
                <a:lnTo>
                  <a:pt x="60960" y="0"/>
                </a:lnTo>
                <a:lnTo>
                  <a:pt x="60960" y="3336646"/>
                </a:lnTo>
                <a:lnTo>
                  <a:pt x="0" y="3336646"/>
                </a:lnTo>
                <a:close/>
              </a:path>
            </a:pathLst>
          </a:custGeom>
          <a:solidFill>
            <a:srgbClr val="EFEDE8"/>
          </a:solidFill>
          <a:ln/>
        </p:spPr>
      </p:sp>
      <p:sp>
        <p:nvSpPr>
          <p:cNvPr id="10" name="Shape 8"/>
          <p:cNvSpPr/>
          <p:nvPr/>
        </p:nvSpPr>
        <p:spPr>
          <a:xfrm>
            <a:off x="1716207" y="1814810"/>
            <a:ext cx="1444386" cy="1444386"/>
          </a:xfrm>
          <a:prstGeom prst="ellipse">
            <a:avLst/>
          </a:prstGeom>
          <a:solidFill>
            <a:srgbClr val="EFEDE8"/>
          </a:solidFill>
          <a:ln/>
        </p:spPr>
      </p:sp>
      <p:sp>
        <p:nvSpPr>
          <p:cNvPr id="11" name="Shape 9"/>
          <p:cNvSpPr/>
          <p:nvPr/>
        </p:nvSpPr>
        <p:spPr>
          <a:xfrm>
            <a:off x="1777167" y="1875770"/>
            <a:ext cx="1322466" cy="1322466"/>
          </a:xfrm>
          <a:prstGeom prst="ellipse">
            <a:avLst/>
          </a:prstGeom>
          <a:solidFill>
            <a:srgbClr val="6842C2"/>
          </a:solidFill>
          <a:ln/>
        </p:spPr>
      </p:sp>
      <p:sp>
        <p:nvSpPr>
          <p:cNvPr id="12" name="Text 10"/>
          <p:cNvSpPr/>
          <p:nvPr/>
        </p:nvSpPr>
        <p:spPr>
          <a:xfrm>
            <a:off x="609600" y="492069"/>
            <a:ext cx="1760220" cy="204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13"/>
              </a:lnSpc>
              <a:buNone/>
            </a:pPr>
            <a:r>
              <a:rPr lang="en-US" sz="1440" b="1" spc="-29" kern="0" dirty="0">
                <a:solidFill>
                  <a:srgbClr val="1E1640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Your brand</a:t>
            </a:r>
            <a:endParaRPr lang="en-US" sz="1440" dirty="0"/>
          </a:p>
        </p:txBody>
      </p:sp>
      <p:sp>
        <p:nvSpPr>
          <p:cNvPr id="13" name="Text 11"/>
          <p:cNvSpPr/>
          <p:nvPr/>
        </p:nvSpPr>
        <p:spPr>
          <a:xfrm>
            <a:off x="1848249" y="2467569"/>
            <a:ext cx="1180301" cy="1450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2"/>
              </a:lnSpc>
              <a:buNone/>
            </a:pPr>
            <a:r>
              <a:rPr lang="en-US" sz="1020" b="1" spc="-20" kern="0" dirty="0">
                <a:solidFill>
                  <a:srgbClr val="EFEDE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Essence</a:t>
            </a:r>
            <a:endParaRPr lang="en-US" sz="1020" dirty="0"/>
          </a:p>
        </p:txBody>
      </p:sp>
      <p:sp>
        <p:nvSpPr>
          <p:cNvPr id="14" name="Text 12"/>
          <p:cNvSpPr/>
          <p:nvPr/>
        </p:nvSpPr>
        <p:spPr>
          <a:xfrm>
            <a:off x="1131449" y="1576793"/>
            <a:ext cx="977434" cy="2901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2"/>
              </a:lnSpc>
              <a:buNone/>
            </a:pPr>
            <a:r>
              <a:rPr lang="en-US" sz="1020" b="1" spc="-20" kern="0" dirty="0">
                <a:solidFill>
                  <a:srgbClr val="EFEDE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Values &amp; personality</a:t>
            </a:r>
            <a:endParaRPr lang="en-US" sz="1020" dirty="0"/>
          </a:p>
        </p:txBody>
      </p:sp>
      <p:sp>
        <p:nvSpPr>
          <p:cNvPr id="15" name="Text 13"/>
          <p:cNvSpPr/>
          <p:nvPr/>
        </p:nvSpPr>
        <p:spPr>
          <a:xfrm>
            <a:off x="2767917" y="1576793"/>
            <a:ext cx="977434" cy="2901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2"/>
              </a:lnSpc>
              <a:buNone/>
            </a:pPr>
            <a:r>
              <a:rPr lang="en-US" sz="1020" b="1" spc="-20" kern="0" dirty="0">
                <a:solidFill>
                  <a:srgbClr val="EFEDE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Reasons to believe</a:t>
            </a:r>
            <a:endParaRPr lang="en-US" sz="1020" dirty="0"/>
          </a:p>
        </p:txBody>
      </p:sp>
      <p:sp>
        <p:nvSpPr>
          <p:cNvPr id="16" name="Text 14"/>
          <p:cNvSpPr/>
          <p:nvPr/>
        </p:nvSpPr>
        <p:spPr>
          <a:xfrm>
            <a:off x="1131449" y="3285804"/>
            <a:ext cx="977434" cy="1450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2"/>
              </a:lnSpc>
              <a:buNone/>
            </a:pPr>
            <a:r>
              <a:rPr lang="en-US" sz="1020" b="1" spc="-20" kern="0" dirty="0">
                <a:solidFill>
                  <a:srgbClr val="EFEDE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Benefits</a:t>
            </a:r>
            <a:endParaRPr lang="en-US" sz="1020" dirty="0"/>
          </a:p>
        </p:txBody>
      </p:sp>
      <p:sp>
        <p:nvSpPr>
          <p:cNvPr id="17" name="Text 15"/>
          <p:cNvSpPr/>
          <p:nvPr/>
        </p:nvSpPr>
        <p:spPr>
          <a:xfrm>
            <a:off x="2767917" y="3285804"/>
            <a:ext cx="977434" cy="1450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2"/>
              </a:lnSpc>
              <a:buNone/>
            </a:pPr>
            <a:r>
              <a:rPr lang="en-US" sz="1020" b="1" spc="-20" kern="0" dirty="0">
                <a:solidFill>
                  <a:srgbClr val="EFEDE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Discriminator</a:t>
            </a:r>
            <a:endParaRPr lang="en-US" sz="1020" dirty="0"/>
          </a:p>
        </p:txBody>
      </p:sp>
      <p:sp>
        <p:nvSpPr>
          <p:cNvPr id="18" name="Text 16"/>
          <p:cNvSpPr/>
          <p:nvPr/>
        </p:nvSpPr>
        <p:spPr>
          <a:xfrm>
            <a:off x="1059023" y="4526087"/>
            <a:ext cx="2758754" cy="1450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2"/>
              </a:lnSpc>
              <a:buNone/>
            </a:pPr>
            <a:r>
              <a:rPr lang="en-US" sz="1020" b="1" spc="-20" kern="0" dirty="0">
                <a:solidFill>
                  <a:srgbClr val="EFEDE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Insight</a:t>
            </a:r>
            <a:endParaRPr lang="en-US" sz="1020" dirty="0"/>
          </a:p>
        </p:txBody>
      </p:sp>
      <p:sp>
        <p:nvSpPr>
          <p:cNvPr id="19" name="Text 17"/>
          <p:cNvSpPr/>
          <p:nvPr/>
        </p:nvSpPr>
        <p:spPr>
          <a:xfrm>
            <a:off x="623048" y="5325069"/>
            <a:ext cx="1657495" cy="1450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2"/>
              </a:lnSpc>
              <a:buNone/>
            </a:pPr>
            <a:r>
              <a:rPr lang="en-US" sz="1020" b="1" spc="-20" kern="0" dirty="0">
                <a:solidFill>
                  <a:srgbClr val="EFEDE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Competitive environment</a:t>
            </a:r>
            <a:endParaRPr lang="en-US" sz="1020" dirty="0"/>
          </a:p>
        </p:txBody>
      </p:sp>
      <p:sp>
        <p:nvSpPr>
          <p:cNvPr id="20" name="Text 18"/>
          <p:cNvSpPr/>
          <p:nvPr/>
        </p:nvSpPr>
        <p:spPr>
          <a:xfrm>
            <a:off x="2596257" y="5325069"/>
            <a:ext cx="1657495" cy="1450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2"/>
              </a:lnSpc>
              <a:buNone/>
            </a:pPr>
            <a:r>
              <a:rPr lang="en-US" sz="1020" b="1" spc="-20" kern="0" dirty="0">
                <a:solidFill>
                  <a:srgbClr val="EFEDE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Target</a:t>
            </a:r>
            <a:endParaRPr lang="en-US" sz="1020" dirty="0"/>
          </a:p>
        </p:txBody>
      </p:sp>
      <p:sp>
        <p:nvSpPr>
          <p:cNvPr id="21" name="Text 19"/>
          <p:cNvSpPr/>
          <p:nvPr/>
        </p:nvSpPr>
        <p:spPr>
          <a:xfrm>
            <a:off x="670357" y="6101192"/>
            <a:ext cx="3536086" cy="1450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142"/>
              </a:lnSpc>
              <a:buNone/>
            </a:pPr>
            <a:r>
              <a:rPr lang="en-US" sz="1020" b="1" spc="-20" kern="0" dirty="0">
                <a:solidFill>
                  <a:srgbClr val="EFEDE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Roots</a:t>
            </a:r>
            <a:endParaRPr lang="en-US" sz="1020" dirty="0"/>
          </a:p>
        </p:txBody>
      </p:sp>
      <p:sp>
        <p:nvSpPr>
          <p:cNvPr id="22" name="Text 20"/>
          <p:cNvSpPr/>
          <p:nvPr/>
        </p:nvSpPr>
        <p:spPr>
          <a:xfrm>
            <a:off x="5181600" y="551932"/>
            <a:ext cx="6720840" cy="153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0"/>
              </a:lnSpc>
              <a:buNone/>
            </a:pPr>
            <a:r>
              <a:rPr lang="en-US" sz="1080" b="1" spc="-22" kern="0" dirty="0">
                <a:solidFill>
                  <a:srgbClr val="563D9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Essence</a:t>
            </a:r>
            <a:endParaRPr lang="en-US" sz="1080" dirty="0"/>
          </a:p>
        </p:txBody>
      </p:sp>
      <p:sp>
        <p:nvSpPr>
          <p:cNvPr id="23" name="Text 21"/>
          <p:cNvSpPr/>
          <p:nvPr/>
        </p:nvSpPr>
        <p:spPr>
          <a:xfrm>
            <a:off x="5181600" y="794065"/>
            <a:ext cx="6720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320"/>
              </a:lnSpc>
              <a:buNone/>
            </a:pPr>
            <a:r>
              <a:rPr lang="en-US" sz="4320" b="1" spc="-86" kern="0" dirty="0">
                <a:solidFill>
                  <a:srgbClr val="6842C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few words. Write it last.</a:t>
            </a:r>
            <a:endParaRPr lang="en-US" sz="4320" dirty="0"/>
          </a:p>
        </p:txBody>
      </p:sp>
      <p:sp>
        <p:nvSpPr>
          <p:cNvPr id="24" name="Text 22"/>
          <p:cNvSpPr/>
          <p:nvPr/>
        </p:nvSpPr>
        <p:spPr>
          <a:xfrm>
            <a:off x="5181600" y="2087616"/>
            <a:ext cx="3184398" cy="153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0"/>
              </a:lnSpc>
              <a:buNone/>
            </a:pPr>
            <a:r>
              <a:rPr lang="en-US" sz="1080" b="1" spc="-22" kern="0" dirty="0">
                <a:solidFill>
                  <a:srgbClr val="563D9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Values &amp; personality</a:t>
            </a:r>
            <a:endParaRPr lang="en-US" sz="1080" dirty="0"/>
          </a:p>
        </p:txBody>
      </p:sp>
      <p:sp>
        <p:nvSpPr>
          <p:cNvPr id="25" name="Text 23"/>
          <p:cNvSpPr/>
          <p:nvPr/>
        </p:nvSpPr>
        <p:spPr>
          <a:xfrm>
            <a:off x="5181600" y="2288052"/>
            <a:ext cx="3184398" cy="614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13"/>
              </a:lnSpc>
              <a:buNone/>
            </a:pPr>
            <a:r>
              <a:rPr lang="en-US" sz="1440" spc="-29" kern="0" dirty="0">
                <a:solidFill>
                  <a:srgbClr val="1E1640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 brand refuses, or pays to keep. What it says where a typical brand says the usual.</a:t>
            </a:r>
            <a:endParaRPr lang="en-US" sz="1440" dirty="0"/>
          </a:p>
        </p:txBody>
      </p:sp>
      <p:sp>
        <p:nvSpPr>
          <p:cNvPr id="26" name="Text 24"/>
          <p:cNvSpPr/>
          <p:nvPr/>
        </p:nvSpPr>
        <p:spPr>
          <a:xfrm>
            <a:off x="8549640" y="2087616"/>
            <a:ext cx="3184398" cy="153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0"/>
              </a:lnSpc>
              <a:buNone/>
            </a:pPr>
            <a:r>
              <a:rPr lang="en-US" sz="1080" b="1" spc="-22" kern="0" dirty="0">
                <a:solidFill>
                  <a:srgbClr val="563D9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Reasons to believe</a:t>
            </a:r>
            <a:endParaRPr lang="en-US" sz="1080" dirty="0"/>
          </a:p>
        </p:txBody>
      </p:sp>
      <p:sp>
        <p:nvSpPr>
          <p:cNvPr id="27" name="Text 25"/>
          <p:cNvSpPr/>
          <p:nvPr/>
        </p:nvSpPr>
        <p:spPr>
          <a:xfrm>
            <a:off x="8549640" y="2288052"/>
            <a:ext cx="3184398" cy="409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13"/>
              </a:lnSpc>
              <a:buNone/>
            </a:pPr>
            <a:r>
              <a:rPr lang="en-US" sz="1440" spc="-29" kern="0" dirty="0">
                <a:solidFill>
                  <a:srgbClr val="1E1640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Facts you could photograph or check.</a:t>
            </a:r>
            <a:endParaRPr lang="en-US" sz="1440" dirty="0"/>
          </a:p>
        </p:txBody>
      </p:sp>
      <p:sp>
        <p:nvSpPr>
          <p:cNvPr id="28" name="Text 26"/>
          <p:cNvSpPr/>
          <p:nvPr/>
        </p:nvSpPr>
        <p:spPr>
          <a:xfrm>
            <a:off x="5181600" y="3140497"/>
            <a:ext cx="3184398" cy="153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0"/>
              </a:lnSpc>
              <a:buNone/>
            </a:pPr>
            <a:r>
              <a:rPr lang="en-US" sz="1080" b="1" spc="-22" kern="0" dirty="0">
                <a:solidFill>
                  <a:srgbClr val="563D9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Benefits</a:t>
            </a:r>
            <a:endParaRPr lang="en-US" sz="1080" dirty="0"/>
          </a:p>
        </p:txBody>
      </p:sp>
      <p:sp>
        <p:nvSpPr>
          <p:cNvPr id="29" name="Text 27"/>
          <p:cNvSpPr/>
          <p:nvPr/>
        </p:nvSpPr>
        <p:spPr>
          <a:xfrm>
            <a:off x="5181600" y="3340933"/>
            <a:ext cx="3184398" cy="614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13"/>
              </a:lnSpc>
              <a:buNone/>
            </a:pPr>
            <a:r>
              <a:rPr lang="en-US" sz="1440" spc="-29" kern="0" dirty="0">
                <a:solidFill>
                  <a:srgbClr val="1E1640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people can now do, then how it makes them feel. Take a fact and add “and that means”.</a:t>
            </a:r>
            <a:endParaRPr lang="en-US" sz="1440" dirty="0"/>
          </a:p>
        </p:txBody>
      </p:sp>
      <p:sp>
        <p:nvSpPr>
          <p:cNvPr id="30" name="Text 28"/>
          <p:cNvSpPr/>
          <p:nvPr/>
        </p:nvSpPr>
        <p:spPr>
          <a:xfrm>
            <a:off x="8549640" y="3140497"/>
            <a:ext cx="3184398" cy="153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0"/>
              </a:lnSpc>
              <a:buNone/>
            </a:pPr>
            <a:r>
              <a:rPr lang="en-US" sz="1080" b="1" spc="-22" kern="0" dirty="0">
                <a:solidFill>
                  <a:srgbClr val="563D9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Discriminator</a:t>
            </a:r>
            <a:endParaRPr lang="en-US" sz="1080" dirty="0"/>
          </a:p>
        </p:txBody>
      </p:sp>
      <p:sp>
        <p:nvSpPr>
          <p:cNvPr id="31" name="Text 29"/>
          <p:cNvSpPr/>
          <p:nvPr/>
        </p:nvSpPr>
        <p:spPr>
          <a:xfrm>
            <a:off x="8549640" y="3340933"/>
            <a:ext cx="3184398" cy="6144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13"/>
              </a:lnSpc>
              <a:buNone/>
            </a:pPr>
            <a:r>
              <a:rPr lang="en-US" sz="1440" spc="-29" kern="0" dirty="0">
                <a:solidFill>
                  <a:srgbClr val="1E1640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one reason to choose it, in one sentence. Pick it from the other boxes.</a:t>
            </a:r>
            <a:endParaRPr lang="en-US" sz="1440" dirty="0"/>
          </a:p>
        </p:txBody>
      </p:sp>
      <p:sp>
        <p:nvSpPr>
          <p:cNvPr id="32" name="Text 30"/>
          <p:cNvSpPr/>
          <p:nvPr/>
        </p:nvSpPr>
        <p:spPr>
          <a:xfrm>
            <a:off x="5181600" y="4361017"/>
            <a:ext cx="6720840" cy="153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0"/>
              </a:lnSpc>
              <a:buNone/>
            </a:pPr>
            <a:r>
              <a:rPr lang="en-US" sz="1080" b="1" spc="-22" kern="0" dirty="0">
                <a:solidFill>
                  <a:srgbClr val="563D9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Insight</a:t>
            </a:r>
            <a:endParaRPr lang="en-US" sz="1080" dirty="0"/>
          </a:p>
        </p:txBody>
      </p:sp>
      <p:sp>
        <p:nvSpPr>
          <p:cNvPr id="33" name="Text 31"/>
          <p:cNvSpPr/>
          <p:nvPr/>
        </p:nvSpPr>
        <p:spPr>
          <a:xfrm>
            <a:off x="5181600" y="4561454"/>
            <a:ext cx="6720840" cy="204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13"/>
              </a:lnSpc>
              <a:buNone/>
            </a:pPr>
            <a:r>
              <a:rPr lang="en-US" sz="1440" spc="-29" kern="0" dirty="0">
                <a:solidFill>
                  <a:srgbClr val="1E1640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one thing you know about that person that opens a door for the brand.</a:t>
            </a:r>
            <a:endParaRPr lang="en-US" sz="1440" dirty="0"/>
          </a:p>
        </p:txBody>
      </p:sp>
      <p:sp>
        <p:nvSpPr>
          <p:cNvPr id="34" name="Text 32"/>
          <p:cNvSpPr/>
          <p:nvPr/>
        </p:nvSpPr>
        <p:spPr>
          <a:xfrm>
            <a:off x="5181600" y="5004247"/>
            <a:ext cx="3184398" cy="153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0"/>
              </a:lnSpc>
              <a:buNone/>
            </a:pPr>
            <a:r>
              <a:rPr lang="en-US" sz="1080" b="1" spc="-22" kern="0" dirty="0">
                <a:solidFill>
                  <a:srgbClr val="563D9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Competitive environment</a:t>
            </a:r>
            <a:endParaRPr lang="en-US" sz="1080" dirty="0"/>
          </a:p>
        </p:txBody>
      </p:sp>
      <p:sp>
        <p:nvSpPr>
          <p:cNvPr id="35" name="Text 33"/>
          <p:cNvSpPr/>
          <p:nvPr/>
        </p:nvSpPr>
        <p:spPr>
          <a:xfrm>
            <a:off x="5181600" y="5204684"/>
            <a:ext cx="3184398" cy="409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13"/>
              </a:lnSpc>
              <a:buNone/>
            </a:pPr>
            <a:r>
              <a:rPr lang="en-US" sz="1440" spc="-29" kern="0" dirty="0">
                <a:solidFill>
                  <a:srgbClr val="1E1640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people would do instead, in the moment they choose.</a:t>
            </a:r>
            <a:endParaRPr lang="en-US" sz="1440" dirty="0"/>
          </a:p>
        </p:txBody>
      </p:sp>
      <p:sp>
        <p:nvSpPr>
          <p:cNvPr id="36" name="Text 34"/>
          <p:cNvSpPr/>
          <p:nvPr/>
        </p:nvSpPr>
        <p:spPr>
          <a:xfrm>
            <a:off x="8549640" y="5004247"/>
            <a:ext cx="3184398" cy="153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0"/>
              </a:lnSpc>
              <a:buNone/>
            </a:pPr>
            <a:r>
              <a:rPr lang="en-US" sz="1080" b="1" spc="-22" kern="0" dirty="0">
                <a:solidFill>
                  <a:srgbClr val="563D9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Target</a:t>
            </a:r>
            <a:endParaRPr lang="en-US" sz="1080" dirty="0"/>
          </a:p>
        </p:txBody>
      </p:sp>
      <p:sp>
        <p:nvSpPr>
          <p:cNvPr id="37" name="Text 35"/>
          <p:cNvSpPr/>
          <p:nvPr/>
        </p:nvSpPr>
        <p:spPr>
          <a:xfrm>
            <a:off x="8549640" y="5204684"/>
            <a:ext cx="3184398" cy="409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13"/>
              </a:lnSpc>
              <a:buNone/>
            </a:pPr>
            <a:r>
              <a:rPr lang="en-US" sz="1440" spc="-29" kern="0" dirty="0">
                <a:solidFill>
                  <a:srgbClr val="1E1640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person with a choice to make, and the moment they make it.</a:t>
            </a:r>
            <a:endParaRPr lang="en-US" sz="1440" dirty="0"/>
          </a:p>
        </p:txBody>
      </p:sp>
      <p:sp>
        <p:nvSpPr>
          <p:cNvPr id="38" name="Text 36"/>
          <p:cNvSpPr/>
          <p:nvPr/>
        </p:nvSpPr>
        <p:spPr>
          <a:xfrm>
            <a:off x="5181600" y="5852302"/>
            <a:ext cx="6720840" cy="153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0"/>
              </a:lnSpc>
              <a:buNone/>
            </a:pPr>
            <a:r>
              <a:rPr lang="en-US" sz="1080" b="1" spc="-22" kern="0" dirty="0">
                <a:solidFill>
                  <a:srgbClr val="563D9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Roots</a:t>
            </a:r>
            <a:endParaRPr lang="en-US" sz="1080" dirty="0"/>
          </a:p>
        </p:txBody>
      </p:sp>
      <p:sp>
        <p:nvSpPr>
          <p:cNvPr id="39" name="Text 37"/>
          <p:cNvSpPr/>
          <p:nvPr/>
        </p:nvSpPr>
        <p:spPr>
          <a:xfrm>
            <a:off x="5181600" y="6052739"/>
            <a:ext cx="6720840" cy="2048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13"/>
              </a:lnSpc>
              <a:buNone/>
            </a:pPr>
            <a:r>
              <a:rPr lang="en-US" sz="1440" spc="-29" kern="0" dirty="0">
                <a:solidFill>
                  <a:srgbClr val="1E1640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brand really comes from. Only what is on record.</a:t>
            </a:r>
            <a:endParaRPr lang="en-US" sz="14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oogle Sans Flex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Google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2026-11-06T08:40:54Z</dcterms:created>
  <dcterms:modified xsi:type="dcterms:W3CDTF">2026-11-06T08:40:54Z</dcterms:modified>
</cp:coreProperties>
</file>